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9" r:id="rId6"/>
    <p:sldId id="270" r:id="rId7"/>
    <p:sldId id="271" r:id="rId8"/>
    <p:sldId id="272" r:id="rId9"/>
    <p:sldId id="273" r:id="rId10"/>
    <p:sldId id="26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703"/>
  </p:normalViewPr>
  <p:slideViewPr>
    <p:cSldViewPr snapToGrid="0">
      <p:cViewPr varScale="1">
        <p:scale>
          <a:sx n="126" d="100"/>
          <a:sy n="126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4B20A-D08A-5640-BD69-D9124E70D019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B81D9-9019-1A48-9434-9E6A7894C6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621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B81D9-9019-1A48-9434-9E6A7894C6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2834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B81D9-9019-1A48-9434-9E6A7894C6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450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CCACA8-7949-7B50-D518-B71877A50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D9BE2E-4CCA-55B2-914F-874CD5D5C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9E08C1-D97B-9685-5890-4B029554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658CBE-F247-AF6F-162E-6063BE19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C6B077-2B49-621D-1030-D6E2C2EC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961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F5539A-9B32-6EFC-8885-D5CEB8630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23F0FF-23A4-2F24-9B23-09C1409BC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EC6A67-DEF9-A545-0EF2-A4ECE15C5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B345B6-8AFD-D253-D95F-7616C0E27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18654E-3ED3-611A-8470-6088A8F21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25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AD79A87-8E22-C7DB-806C-92E6123BD6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85EA88-CDA5-D5CA-DBDC-35B57EA5F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2853FB-4565-0D01-FFD2-91F713CDB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3948D9-65AF-4FFA-EFEA-CB514E64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7E2E24-ED58-759E-2E0C-93E84B11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8029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72003D-9109-4E11-1D0F-CC6D8622F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45C280-D445-0125-63AB-F43F70BB2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10F473-04AC-15CE-C0F4-2E767996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EE11AC-8163-A8A2-567F-893815617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BDB5E-7623-1E41-01AF-ABE14CB7C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0307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3479F-D2E8-5151-8682-22C59CE82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269EC-F638-5E64-B9E8-F2288E953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7F8A59-C2A0-076C-72F4-953A1AD6D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58786E-77D7-A959-3AF6-F4972B90C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2B82F2-01CA-7CFF-31D0-BDF703EF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856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3FE3A-5623-3CFF-D0CD-3077CFDE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D85BF1-178B-B679-34EA-C3C9E02BB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F07E41-54C7-D3D6-0AD1-A0A4BA633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1F574A-6D30-F9C6-1F40-27954F2D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2F05A1-F5DD-7A64-44DD-FB863890A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69AF48-6691-2374-DA22-A7A21180C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075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1789EC-28ED-4CD5-5C34-2A2B8A3F9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446EB5-5AF8-2D79-0DDF-E58BF75F7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8CAD338-930D-20C6-6C0A-1EF0C32991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223E52-E6B6-A5C0-3C02-0BB0632246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9256DEA-A135-A5C2-39C6-96BDBEAE9D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842BB-1AED-3453-D328-7B0CD6CA2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CD3F3AC-E93F-D194-6212-F8E8B904E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95F611-5ADD-59EC-0812-54DAAB51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0244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87EB9E-D510-142B-DBC3-3B85CDB91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5DE8046-2009-0D0C-0DA1-7A400B9E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C8CEC4-F9C0-CFA9-D07B-60DB3E09D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4C44BB-50DE-8DDD-CBA3-3B624669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33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36AF1F1-EEE2-D87F-6834-E04C4AE59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DC0FFF-4DEA-9556-3AF0-C69469B19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E65F68-B360-5B00-913A-0906395EC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02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46F80-1882-C91D-488F-411938477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2795BB-ECF8-1868-8385-2F65B0D75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171040-D3AF-9C32-5445-C736EC7E1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A01B94-7A7C-73B7-C221-7F1E91018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FD1B76-09BE-07BF-B7C9-AC8FF75C0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3BA7AD-E703-A6AC-DA8C-0AC74795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149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EF079D-B910-381B-0E90-D6A7D402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118A26-547B-0567-6F51-C9CC985BD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373F48-EADE-8A2D-B5E0-2F6299129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23C8C8-52CA-116E-DCC6-52AD68CD5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88F373-B4FC-505F-FE50-36EE58C7A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1D5081-2B00-B3F0-F288-9B2A7CA6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48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5EC5CD-FC7A-AB9A-82A6-6945B51BF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9330AE-3393-AA14-6897-F06216941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D63071-4408-F962-78F6-8906AB7B24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D5335-A7B4-4B4D-BE44-D09B1240B305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FC1745-0E58-5F23-ACD5-95DF127D1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5E48E9-9FE9-6A8F-A56D-EFEAF7465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7580B-F0DE-6442-9D90-8E4600B6C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03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BBE117-A102-D007-193A-0D440EF73D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ru-RU" sz="36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Физиологические состояния и отрицательные реакции организма при занятиях физической культурой</a:t>
            </a:r>
            <a:endParaRPr lang="ru-RU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BA0B7B-BB2F-E6C0-1E44-AB2CCAC401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8018" y="5010999"/>
            <a:ext cx="2728332" cy="891903"/>
          </a:xfrm>
        </p:spPr>
        <p:txBody>
          <a:bodyPr/>
          <a:lstStyle/>
          <a:p>
            <a:pPr algn="r"/>
            <a:r>
              <a:rPr lang="ru-RU" sz="2000" dirty="0"/>
              <a:t>Б9121 – 09.03.03 ПИЭ</a:t>
            </a:r>
          </a:p>
          <a:p>
            <a:pPr algn="r"/>
            <a:r>
              <a:rPr lang="ru-RU" dirty="0"/>
              <a:t>Туровец В. Ю</a:t>
            </a:r>
          </a:p>
        </p:txBody>
      </p:sp>
    </p:spTree>
    <p:extLst>
      <p:ext uri="{BB962C8B-B14F-4D97-AF65-F5344CB8AC3E}">
        <p14:creationId xmlns:p14="http://schemas.microsoft.com/office/powerpoint/2010/main" val="2073955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DA29A-EEC5-11BB-95D7-C6285B3E1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002" y="3184031"/>
            <a:ext cx="3231995" cy="489938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964231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B6B06-6A22-3B43-3063-CCD939C13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Физиологические состояния организма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D9C2F8-6A63-530C-BBAD-2D278BADD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320"/>
            <a:ext cx="10515600" cy="4948555"/>
          </a:xfrm>
        </p:spPr>
        <p:txBody>
          <a:bodyPr>
            <a:normAutofit/>
          </a:bodyPr>
          <a:lstStyle/>
          <a:p>
            <a:pPr marL="0" indent="0" algn="just">
              <a:lnSpc>
                <a:spcPts val="4000"/>
              </a:lnSpc>
              <a:spcBef>
                <a:spcPts val="500"/>
              </a:spcBef>
              <a:buNone/>
            </a:pPr>
            <a:r>
              <a:rPr lang="ru-RU" dirty="0"/>
              <a:t>— это комплексная оценка функционирования различных систем организма (например, сердечно-сосудистой, дыхательной, нервной, эндокринной и других) в определённый момент времени.</a:t>
            </a:r>
          </a:p>
          <a:p>
            <a:pPr marL="0" indent="0" algn="just">
              <a:lnSpc>
                <a:spcPts val="4000"/>
              </a:lnSpc>
              <a:spcBef>
                <a:spcPts val="500"/>
              </a:spcBef>
              <a:buNone/>
            </a:pPr>
            <a:endParaRPr lang="ru-RU" dirty="0"/>
          </a:p>
          <a:p>
            <a:pPr marL="0" indent="0" algn="just">
              <a:lnSpc>
                <a:spcPts val="4000"/>
              </a:lnSpc>
              <a:spcBef>
                <a:spcPts val="500"/>
              </a:spcBef>
              <a:buNone/>
            </a:pPr>
            <a:r>
              <a:rPr lang="ru-RU" dirty="0"/>
              <a:t>Физиологическое состояние организма отражает его способность адаптироваться к нагрузкам, эффективность этой адаптации и степень устойчивости к возможным отрицательным последствиям тренировок.</a:t>
            </a:r>
          </a:p>
        </p:txBody>
      </p:sp>
    </p:spTree>
    <p:extLst>
      <p:ext uri="{BB962C8B-B14F-4D97-AF65-F5344CB8AC3E}">
        <p14:creationId xmlns:p14="http://schemas.microsoft.com/office/powerpoint/2010/main" val="198755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E1ECA5-AB2C-4F33-C41F-760952E3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Отрицательные реакции организма на физические нагрузки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7739965B-49C4-0EEE-1709-1EE8CEB8D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Autofit/>
          </a:bodyPr>
          <a:lstStyle/>
          <a:p>
            <a:pPr marL="0" indent="0" algn="just">
              <a:lnSpc>
                <a:spcPts val="4000"/>
              </a:lnSpc>
              <a:buNone/>
            </a:pPr>
            <a:r>
              <a:rPr lang="ru-RU" sz="260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— это неблагоприятные изменения в состоянии здоровья или функционировании организма, которые могут возникнуть в результате чрезмерной, неправильно подобранной или недостаточно восстановленной после предыдущих нагрузок физической активности. </a:t>
            </a:r>
          </a:p>
          <a:p>
            <a:pPr marL="0" indent="0" algn="just">
              <a:lnSpc>
                <a:spcPts val="4000"/>
              </a:lnSpc>
              <a:buNone/>
            </a:pPr>
            <a:endParaRPr lang="ru-RU" sz="2600" kern="100" dirty="0"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4000"/>
              </a:lnSpc>
              <a:buNone/>
            </a:pPr>
            <a:r>
              <a:rPr lang="ru-RU" sz="260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Эти состояния могут сигнализировать о перегрузке организма и необходимости коррекции тренировочного процесса, питания или режима отдыха.</a:t>
            </a:r>
          </a:p>
        </p:txBody>
      </p:sp>
    </p:spTree>
    <p:extLst>
      <p:ext uri="{BB962C8B-B14F-4D97-AF65-F5344CB8AC3E}">
        <p14:creationId xmlns:p14="http://schemas.microsoft.com/office/powerpoint/2010/main" val="2469542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943E2E-2756-C80C-658D-71BC1AE99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960" y="3383280"/>
            <a:ext cx="3474720" cy="34747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Перенапряжение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Перенапряжение — это состояние, возникающее при чрезмерной физической нагрузке, превышающей текущие адаптационные возможности организма.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Восстанавливаться после нагрузок,</a:t>
            </a:r>
          </a:p>
          <a:p>
            <a:r>
              <a:rPr lang="ru-RU" sz="2400" dirty="0"/>
              <a:t>Адаптировать нагрузки,</a:t>
            </a:r>
          </a:p>
          <a:p>
            <a:r>
              <a:rPr lang="ru-RU" sz="2400" dirty="0"/>
              <a:t>Обеспечивать адекватное питание и гидратацию,</a:t>
            </a:r>
          </a:p>
          <a:p>
            <a:r>
              <a:rPr lang="ru-RU" sz="2400" dirty="0"/>
              <a:t>Прислушиваться к сигналам тела</a:t>
            </a:r>
          </a:p>
        </p:txBody>
      </p:sp>
    </p:spTree>
    <p:extLst>
      <p:ext uri="{BB962C8B-B14F-4D97-AF65-F5344CB8AC3E}">
        <p14:creationId xmlns:p14="http://schemas.microsoft.com/office/powerpoint/2010/main" val="2204859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5C8200-2513-D360-F1E4-A717BFCBC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64096"/>
            <a:ext cx="3963523" cy="329390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Утомление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Утомление — это временное снижение физической и/или психической способности организма к работе в результате длительной активности.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Делать регулярные перерывы,</a:t>
            </a:r>
          </a:p>
          <a:p>
            <a:r>
              <a:rPr lang="ru-RU" sz="2400" dirty="0"/>
              <a:t>Сбалансировать питание,</a:t>
            </a:r>
          </a:p>
          <a:p>
            <a:r>
              <a:rPr lang="ru-RU" sz="2400" dirty="0"/>
              <a:t>Поддерживать уровень гидратации,</a:t>
            </a:r>
          </a:p>
          <a:p>
            <a:r>
              <a:rPr lang="ru-RU" sz="2400" dirty="0"/>
              <a:t>Достаточно и качественно спать,</a:t>
            </a:r>
          </a:p>
          <a:p>
            <a:r>
              <a:rPr lang="ru-RU" sz="2400" dirty="0"/>
              <a:t>Чередовать виды деятельности</a:t>
            </a:r>
          </a:p>
        </p:txBody>
      </p:sp>
    </p:spTree>
    <p:extLst>
      <p:ext uri="{BB962C8B-B14F-4D97-AF65-F5344CB8AC3E}">
        <p14:creationId xmlns:p14="http://schemas.microsoft.com/office/powerpoint/2010/main" val="3123138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A4683D-6263-35D2-3D47-4B3CE6D24B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9" t="24408" r="2471" b="24717"/>
          <a:stretch/>
        </p:blipFill>
        <p:spPr>
          <a:xfrm flipH="1">
            <a:off x="0" y="4117348"/>
            <a:ext cx="4673600" cy="275938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Усталость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Усталость — это состояние снижения физической и психической энергии, которое проявляется в уменьшении способности к выполнению задач, как повседневных, так и профессиональных.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Обеспечить регулярный и качественный сон,</a:t>
            </a:r>
          </a:p>
          <a:p>
            <a:r>
              <a:rPr lang="ru-RU" sz="2400" dirty="0"/>
              <a:t>Сбалансированное питание,</a:t>
            </a:r>
          </a:p>
          <a:p>
            <a:r>
              <a:rPr lang="ru-RU" sz="2400" dirty="0"/>
              <a:t>Управление стрессом,</a:t>
            </a:r>
          </a:p>
          <a:p>
            <a:r>
              <a:rPr lang="ru-RU" sz="2400" dirty="0"/>
              <a:t>Регулярная физическая активность, Гидратация</a:t>
            </a:r>
          </a:p>
          <a:p>
            <a:r>
              <a:rPr lang="ru-RU" sz="2400" dirty="0"/>
              <a:t>Перерывы во время работы</a:t>
            </a:r>
          </a:p>
        </p:txBody>
      </p:sp>
    </p:spTree>
    <p:extLst>
      <p:ext uri="{BB962C8B-B14F-4D97-AF65-F5344CB8AC3E}">
        <p14:creationId xmlns:p14="http://schemas.microsoft.com/office/powerpoint/2010/main" val="324855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AFC3115-6BFB-182A-C2BF-930B93C23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921" y="4143778"/>
            <a:ext cx="3147638" cy="271422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Перетренировка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Перетренированность — это состояние, которое развивается в результате чрезмерных и продолжительных физических нагрузок без достаточного времени на восстановление, приводя к долгосрочному снижению спортивной производительности и общего здоровья.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Соблюдать принцип постепенности в увеличении нагрузок,</a:t>
            </a:r>
          </a:p>
          <a:p>
            <a:r>
              <a:rPr lang="ru-RU" sz="2400" dirty="0"/>
              <a:t>Обеспечить адекватное восстановление,</a:t>
            </a:r>
          </a:p>
          <a:p>
            <a:r>
              <a:rPr lang="ru-RU" sz="2400" dirty="0" err="1"/>
              <a:t>Периодизировать</a:t>
            </a:r>
            <a:r>
              <a:rPr lang="ru-RU" sz="2400" dirty="0"/>
              <a:t> тренировки,</a:t>
            </a:r>
          </a:p>
          <a:p>
            <a:r>
              <a:rPr lang="ru-RU" sz="2400" dirty="0"/>
              <a:t>Мониторить состояние организма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6442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Гипогликемическое состояние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Гипогликемическое состояние — это состояние, возникающее при снижении уровня глюкозы в крови ниже нормального порога, что может вызвать ряд физиологических и неврологических симптомов.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Избегать чрезмерных физических нагрузок,</a:t>
            </a:r>
          </a:p>
          <a:p>
            <a:r>
              <a:rPr lang="ru-RU" sz="2400" dirty="0"/>
              <a:t>Планировать тренировки после приема пищи,</a:t>
            </a:r>
          </a:p>
          <a:p>
            <a:r>
              <a:rPr lang="ru-RU" sz="2400" dirty="0"/>
              <a:t>Употреблять углеводсодержащие закуски,</a:t>
            </a:r>
          </a:p>
          <a:p>
            <a:r>
              <a:rPr lang="ru-RU" sz="2400" dirty="0"/>
              <a:t>Регулярно проверять уровень глюкозы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A1A8D3-4963-8E33-30B7-7131E76186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5" t="9352" r="4856" b="8150"/>
          <a:stretch/>
        </p:blipFill>
        <p:spPr>
          <a:xfrm>
            <a:off x="2565407" y="3837291"/>
            <a:ext cx="3266433" cy="302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49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DD3C25-A882-5018-0FA5-AD05386C59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5" r="3170" b="3681"/>
          <a:stretch/>
        </p:blipFill>
        <p:spPr>
          <a:xfrm>
            <a:off x="3439160" y="4104640"/>
            <a:ext cx="2672362" cy="27533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14786-3817-C80A-5B70-A49A77F8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effectLst/>
                <a:ea typeface="Aptos" panose="020B0004020202020204" pitchFamily="34" charset="0"/>
              </a:rPr>
              <a:t>Гравитационный шок 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AA16C-3B33-1CE7-EA79-B06B13DF6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516128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ea typeface="Aptos" panose="020B0004020202020204" pitchFamily="34" charset="0"/>
              </a:rPr>
              <a:t>Гравитационный шок (или гравитационная недостаточность) — это состояние, возникающее в результате снижения кровотока к жизненно важным органам из-за изменений в силе гравитации. </a:t>
            </a:r>
            <a:endParaRPr lang="ru-RU" sz="24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2EF1C8-F40B-F4DE-4D7B-E531FD772605}"/>
              </a:ext>
            </a:extLst>
          </p:cNvPr>
          <p:cNvSpPr txBox="1">
            <a:spLocks/>
          </p:cNvSpPr>
          <p:nvPr/>
        </p:nvSpPr>
        <p:spPr>
          <a:xfrm>
            <a:off x="6639560" y="1815465"/>
            <a:ext cx="516128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Для предотвращения необходимо:</a:t>
            </a:r>
            <a:endParaRPr lang="en-US" sz="2400" dirty="0"/>
          </a:p>
          <a:p>
            <a:endParaRPr lang="ru-RU" sz="2400" dirty="0"/>
          </a:p>
          <a:p>
            <a:r>
              <a:rPr lang="ru-RU" sz="2400" dirty="0"/>
              <a:t>Избегать резких изменений положения тела,</a:t>
            </a:r>
          </a:p>
          <a:p>
            <a:r>
              <a:rPr lang="ru-RU" sz="2400" dirty="0"/>
              <a:t>Укреплять мышцы,</a:t>
            </a:r>
          </a:p>
          <a:p>
            <a:r>
              <a:rPr lang="ru-RU" sz="2400" dirty="0"/>
              <a:t>Носить компрессионное белье,</a:t>
            </a:r>
          </a:p>
          <a:p>
            <a:r>
              <a:rPr lang="ru-RU" sz="2400" dirty="0"/>
              <a:t>Обеспечивать гидратацию,</a:t>
            </a:r>
          </a:p>
          <a:p>
            <a:r>
              <a:rPr lang="ru-RU" sz="2400" dirty="0"/>
              <a:t>Планировать перерывы при длительном стоянии или сидении.</a:t>
            </a:r>
          </a:p>
        </p:txBody>
      </p:sp>
    </p:spTree>
    <p:extLst>
      <p:ext uri="{BB962C8B-B14F-4D97-AF65-F5344CB8AC3E}">
        <p14:creationId xmlns:p14="http://schemas.microsoft.com/office/powerpoint/2010/main" val="38469223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5554</TotalTime>
  <Words>421</Words>
  <Application>Microsoft Macintosh PowerPoint</Application>
  <PresentationFormat>Широкоэкранный</PresentationFormat>
  <Paragraphs>65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Тема Office</vt:lpstr>
      <vt:lpstr>Физиологические состояния и отрицательные реакции организма при занятиях физической культурой</vt:lpstr>
      <vt:lpstr>Физиологические состояния организма</vt:lpstr>
      <vt:lpstr>Отрицательные реакции организма на физические нагрузки</vt:lpstr>
      <vt:lpstr>Перенапряжение</vt:lpstr>
      <vt:lpstr>Утомление</vt:lpstr>
      <vt:lpstr>Усталость</vt:lpstr>
      <vt:lpstr>Перетренировка</vt:lpstr>
      <vt:lpstr>Гипогликемическое состояние</vt:lpstr>
      <vt:lpstr>Гравитационный шок 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Владислав Туровец</dc:creator>
  <cp:lastModifiedBy>Владислав Туровец</cp:lastModifiedBy>
  <cp:revision>5</cp:revision>
  <dcterms:created xsi:type="dcterms:W3CDTF">2024-05-04T07:44:21Z</dcterms:created>
  <dcterms:modified xsi:type="dcterms:W3CDTF">2024-06-02T10:14:42Z</dcterms:modified>
</cp:coreProperties>
</file>

<file path=docProps/thumbnail.jpeg>
</file>